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7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 snapToGrid="0">
      <p:cViewPr varScale="1">
        <p:scale>
          <a:sx n="74" d="100"/>
          <a:sy n="74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FAA36-119C-40B1-A6C7-D8CA053E32CA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840B9-B9DC-4738-B684-AD8DC8CDC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38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840B9-B9DC-4738-B684-AD8DC8CDCE8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105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17D9-94BA-4E83-A775-D29130FDB974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1C79BCB-6261-46E2-9677-CCE2CD40B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185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17D9-94BA-4E83-A775-D29130FDB974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C79BCB-6261-46E2-9677-CCE2CD40B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986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17D9-94BA-4E83-A775-D29130FDB974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C79BCB-6261-46E2-9677-CCE2CD40BC1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5683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17D9-94BA-4E83-A775-D29130FDB974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C79BCB-6261-46E2-9677-CCE2CD40B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656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17D9-94BA-4E83-A775-D29130FDB974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C79BCB-6261-46E2-9677-CCE2CD40BC1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6924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17D9-94BA-4E83-A775-D29130FDB974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C79BCB-6261-46E2-9677-CCE2CD40B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4088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17D9-94BA-4E83-A775-D29130FDB974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9BCB-6261-46E2-9677-CCE2CD40B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122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17D9-94BA-4E83-A775-D29130FDB974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9BCB-6261-46E2-9677-CCE2CD40B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26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17D9-94BA-4E83-A775-D29130FDB974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9BCB-6261-46E2-9677-CCE2CD40B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45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17D9-94BA-4E83-A775-D29130FDB974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C79BCB-6261-46E2-9677-CCE2CD40B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071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17D9-94BA-4E83-A775-D29130FDB974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C79BCB-6261-46E2-9677-CCE2CD40B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759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17D9-94BA-4E83-A775-D29130FDB974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C79BCB-6261-46E2-9677-CCE2CD40B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48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17D9-94BA-4E83-A775-D29130FDB974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9BCB-6261-46E2-9677-CCE2CD40B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246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17D9-94BA-4E83-A775-D29130FDB974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9BCB-6261-46E2-9677-CCE2CD40B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098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17D9-94BA-4E83-A775-D29130FDB974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9BCB-6261-46E2-9677-CCE2CD40B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653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17D9-94BA-4E83-A775-D29130FDB974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C79BCB-6261-46E2-9677-CCE2CD40B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614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C17D9-94BA-4E83-A775-D29130FDB974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1C79BCB-6261-46E2-9677-CCE2CD40B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970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97039" y="436729"/>
            <a:ext cx="9607573" cy="37804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Адаптированная образовательная программа дошкольного образования для обучающихся с ограниченными возможностями здоровья (тяжелыми нарушениями речи)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Государственного бюджетного дошкольного образовательного учреждения 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детский сад № 11 компенсирующего вида 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Красногвардейского района Санкт-Петербурга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5308979"/>
            <a:ext cx="8915399" cy="594683"/>
          </a:xfrm>
        </p:spPr>
        <p:txBody>
          <a:bodyPr>
            <a:normAutofit/>
          </a:bodyPr>
          <a:lstStyle/>
          <a:p>
            <a:pPr algn="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Санкт-Петербург, 2023 год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446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4630" y="191837"/>
            <a:ext cx="10256964" cy="130211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accent1"/>
                </a:solidFill>
              </a:rPr>
              <a:t>Адаптированная образовательная программа дошкольного образования для обучающихся с ограниченными возможностями здоровья (с тяжелыми нарушениями речи)</a:t>
            </a:r>
            <a:br>
              <a:rPr lang="ru-RU" sz="2800" b="1" dirty="0" smtClean="0">
                <a:solidFill>
                  <a:schemeClr val="accent1"/>
                </a:solidFill>
              </a:rPr>
            </a:br>
            <a:endParaRPr lang="ru-RU" sz="2800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3267" y="1493949"/>
            <a:ext cx="9771345" cy="51661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A53010"/>
                </a:solidFill>
                <a:ea typeface="+mj-ea"/>
                <a:cs typeface="+mj-cs"/>
              </a:rPr>
              <a:t>Программа </a:t>
            </a:r>
            <a:r>
              <a:rPr lang="ru-RU" b="1" dirty="0">
                <a:solidFill>
                  <a:srgbClr val="A53010"/>
                </a:solidFill>
                <a:ea typeface="+mj-ea"/>
                <a:cs typeface="+mj-cs"/>
              </a:rPr>
              <a:t>является документом, представляющим модель образовательной деятельности</a:t>
            </a:r>
            <a:r>
              <a:rPr lang="ru-RU" b="1" dirty="0" smtClean="0">
                <a:solidFill>
                  <a:srgbClr val="A53010"/>
                </a:solidFill>
                <a:ea typeface="+mj-ea"/>
                <a:cs typeface="+mj-cs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A53010"/>
                </a:solidFill>
                <a:latin typeface="Times New Roman" panose="02020603050405020304" pitchFamily="18" charset="0"/>
                <a:ea typeface="+mj-ea"/>
                <a:cs typeface="+mj-cs"/>
              </a:rPr>
              <a:t>Разработана на основе нормативных документов: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Конвенция ООН о правах ребенка (1989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 образовании в Российской Федерации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ru-RU" dirty="0"/>
              <a:t>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29.12.2012 г.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273 (последние изменения от 17.02.2023 г.)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№ 1155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МОиН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РФ от 17.10.2013 г.  «Об утверждении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дошкольного образования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(ФГОС)»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Приказ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Министерства просвещения Российской Федерации от 24.11.2022 № 1022 "Об утверждении федеральной адаптированной образовательной программы дошкольного образования для обучающихся с ограниченными возможностями здоровья» (Зарегистрирован 27.01.2023 № 72149) 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Постановление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Главного государственного санитарного врача Российской Федерации от 28.09.2020 г. № 28 "Об утверждении санитарных правил СП 2.4. 3648-20 "Санитарно-эпидемиологические требования к организациям воспитания и обучения, отдыха и оздоровления детей и молодежи» –подписан 22.12.2020</a:t>
            </a:r>
          </a:p>
          <a:p>
            <a:pPr lvl="0">
              <a:buClr>
                <a:srgbClr val="A53010"/>
              </a:buClr>
              <a:buFont typeface="Arial" panose="020B0604020202020204" pitchFamily="34" charset="0"/>
              <a:buChar char="•"/>
            </a:pPr>
            <a:endParaRPr lang="ru-RU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A53010"/>
              </a:buClr>
              <a:buFont typeface="Arial" panose="020B0604020202020204" pitchFamily="34" charset="0"/>
              <a:buChar char="•"/>
            </a:pP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969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322" y="283336"/>
            <a:ext cx="9812291" cy="70833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 ПРОГРАММЕ  (АОП ДО)</a:t>
            </a:r>
            <a:endParaRPr lang="ru-RU" sz="32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2322" y="914400"/>
            <a:ext cx="10220635" cy="5512157"/>
          </a:xfrm>
        </p:spPr>
        <p:txBody>
          <a:bodyPr>
            <a:normAutofit fontScale="92500"/>
          </a:bodyPr>
          <a:lstStyle/>
          <a:p>
            <a:pPr marL="628650" indent="-285750" algn="just">
              <a:lnSpc>
                <a:spcPct val="107000"/>
              </a:lnSpc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Адаптированная образовательная программа дошкольного образования  (АОП ДО) – это программа 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психолого-педагогической </a:t>
            </a: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поддержки социализации и индивидуализации ребенка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одействует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взаимопониманию и сотрудничеству между людьми, способствует реализации прав обучающихся дошкольного возраста на получение доступного и качественного образования, обеспечивает развитие способностей каждого ребенка, формирование и развитие личности ребенка в соответствии с принятыми в семье и обществе духовно-нравственными и социокультурными ценностями в целях интеллектуального, духовно-нравственного, творческого и физического развития человека, удовлетворения его образовательных потребностей и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интересов.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8650" indent="-285750" algn="just">
              <a:lnSpc>
                <a:spcPct val="107000"/>
              </a:lnSpc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Целью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реализации программы является обеспечение условий для дошкольного образования, определяемых общими и особыми потребностями обучающегося раннего и дошкольного  возраста с ОВЗ, индивидуальными особенностями его развития и состояния здоровья.</a:t>
            </a:r>
          </a:p>
          <a:p>
            <a:pPr marL="628650" indent="-285750" algn="just">
              <a:lnSpc>
                <a:spcPct val="107000"/>
              </a:lnSpc>
              <a:buFont typeface="Arial" pitchFamily="34" charset="0"/>
              <a:buChar char="•"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реализует образовательную деятельность обучающихся в возрасте от 4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 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лет, работу по воспитанию, формированию и развитию личности дошкольников с учётом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особенностей развития и особых образовательных потребностей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28650" indent="-285750" algn="just">
              <a:lnSpc>
                <a:spcPct val="107000"/>
              </a:lnSpc>
              <a:buFont typeface="Arial" pitchFamily="34" charset="0"/>
              <a:buChar char="•"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предлагает образовательное содержание, соответствующее познавательным интересам современного ребенка и обеспечивает достижение воспитанниками готовности к школе.</a:t>
            </a:r>
            <a:endParaRPr lang="ru-RU" b="1" dirty="0">
              <a:solidFill>
                <a:schemeClr val="tx1"/>
              </a:solidFill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084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0561" y="373488"/>
            <a:ext cx="9744051" cy="75985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A53010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3200" b="1" dirty="0" smtClean="0">
                <a:solidFill>
                  <a:srgbClr val="A53010"/>
                </a:solidFill>
                <a:latin typeface="Times New Roman" pitchFamily="18" charset="0"/>
                <a:cs typeface="Times New Roman" pitchFamily="18" charset="0"/>
              </a:rPr>
              <a:t>ПРОГРАММЕ </a:t>
            </a:r>
            <a:r>
              <a:rPr lang="ru-RU" sz="3200" b="1" dirty="0">
                <a:solidFill>
                  <a:srgbClr val="A53010"/>
                </a:solidFill>
                <a:latin typeface="Times New Roman" pitchFamily="18" charset="0"/>
                <a:cs typeface="Times New Roman" pitchFamily="18" charset="0"/>
              </a:rPr>
              <a:t>(АОП ДО)</a:t>
            </a:r>
            <a:endParaRPr lang="ru-RU" sz="2500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0561" y="1249251"/>
            <a:ext cx="10126639" cy="50969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реализуемой Программы, соответствует требованиям ФГОС ДО и включает три основных раздела – целевой, содержательный и организационный, в каждом из них предусматривается обязательная часть и часть, формируемая участниками образовательных отношений и дополнительный раздел Программы – текст её краткой презентации. 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Обязательными структурными компонентами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являются Программа коррекционно-развивающей работы и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рограмма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воспитания. 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коррекционной работы описывает образовательную деятельность по коррекции нарушений развития обучающихся с тяжелыми нарушениями речи и обеспечивает достижение максимальной реализации реабилитационного потенциала.</a:t>
            </a:r>
          </a:p>
          <a:p>
            <a:pPr marL="0" indent="0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онцепция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рограммы воспитания основывается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базовых ценностях воспитания, заложенных в определении «воспитания», содержащемся в ФЗ РФ от 29.12.2012 №273 «Об образовании в Российской Федерации». Программа воспитания строится на основе духовно-нравственных и социокультурных ценностей и принятых в обществе правил, и норм поведения в интересах человека, семьи, общества и руководствуется принципами дошкольного образования, определенными ФГОС ДО.</a:t>
            </a:r>
          </a:p>
        </p:txBody>
      </p:sp>
    </p:spTree>
    <p:extLst>
      <p:ext uri="{BB962C8B-B14F-4D97-AF65-F5344CB8AC3E}">
        <p14:creationId xmlns:p14="http://schemas.microsoft.com/office/powerpoint/2010/main" val="120646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5971" y="502276"/>
            <a:ext cx="9798642" cy="73967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A53010"/>
                </a:solidFill>
                <a:latin typeface="Times New Roman" pitchFamily="18" charset="0"/>
                <a:cs typeface="Times New Roman" pitchFamily="18" charset="0"/>
              </a:rPr>
              <a:t>УСЛОВИЯ РЕАЛИЗАЦИИ АОП ДО</a:t>
            </a:r>
            <a:endParaRPr lang="ru-RU" sz="2500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5971" y="1241946"/>
            <a:ext cx="9798641" cy="5172502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Режим работы - пятидневный с 7.00 до 19.00, выходные – суббота, воскресенье, праздничные дни 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ДОУ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укомплектовано руководящими и педагогическим кадрами, обслуживающим персоналом. 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 осуществляется в группах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компенсирующей направленности 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Основной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срок реализации программы –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года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Язык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обучения – русский 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детьми организуются разные виды деятельности в соответствии с возрастом, в группах и на прогулке, в музыкальном и физкультурном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залах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территории ДОУ имеются игровые прогулочные площадки для всех групп, спортивная площадка</a:t>
            </a:r>
          </a:p>
        </p:txBody>
      </p:sp>
    </p:spTree>
    <p:extLst>
      <p:ext uri="{BB962C8B-B14F-4D97-AF65-F5344CB8AC3E}">
        <p14:creationId xmlns:p14="http://schemas.microsoft.com/office/powerpoint/2010/main" val="2373477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5948" y="272188"/>
            <a:ext cx="9825937" cy="64221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ВЗАИМОДЕЙСТВИЕ ПЕДАГОГИЧЕСКОГО КОЛЛЕКТИВА С СЕМЬЯМИ ОБУЧАЮЩИХСЯ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7131" y="1004552"/>
            <a:ext cx="10122795" cy="56667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Семья является активным участником образовательного процесса ДОУ. 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взаимодействия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создание условий для формирования позиции сотрудничества педагогов и родителей (законных представителей) воспитанников. 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информирование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родителей о деятельности ДОУ; 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поддержка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воспитании детей, охране и укреплении их здоровья; 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вовлечение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образовательную деятельность, поддержка образовательных инициатив семьи; 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обсуждение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вопросов, связанных с реализацией ОП ДО. 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формы взаимодействия: 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Беседы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Мастер-классы Конкурсы Досуги 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Родительские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собрания Выставки Памятки для родителей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Папки - передвижки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Информационные стенды 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Сайт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детского сада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Группы в социальных сетях Тематические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акции Проекты</a:t>
            </a:r>
          </a:p>
        </p:txBody>
      </p:sp>
    </p:spTree>
    <p:extLst>
      <p:ext uri="{BB962C8B-B14F-4D97-AF65-F5344CB8AC3E}">
        <p14:creationId xmlns:p14="http://schemas.microsoft.com/office/powerpoint/2010/main" val="372956881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582</TotalTime>
  <Words>677</Words>
  <Application>Microsoft Office PowerPoint</Application>
  <PresentationFormat>Произвольный</PresentationFormat>
  <Paragraphs>44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Легкий дым</vt:lpstr>
      <vt:lpstr>Адаптированная образовательная программа дошкольного образования для обучающихся с ограниченными возможностями здоровья (тяжелыми нарушениями речи) Государственного бюджетного дошкольного образовательного учреждения  детский сад № 11 компенсирующего вида  Красногвардейского района Санкт-Петербурга</vt:lpstr>
      <vt:lpstr>Адаптированная образовательная программа дошкольного образования для обучающихся с ограниченными возможностями здоровья (с тяжелыми нарушениями речи) </vt:lpstr>
      <vt:lpstr>О ПРОГРАММЕ  (АОП ДО)</vt:lpstr>
      <vt:lpstr>О ПРОГРАММЕ (АОП ДО)</vt:lpstr>
      <vt:lpstr>УСЛОВИЯ РЕАЛИЗАЦИИ АОП ДО</vt:lpstr>
      <vt:lpstr>ВЗАИМОДЕЙСТВИЕ ПЕДАГОГИЧЕСКОГО КОЛЛЕКТИВА С СЕМЬЯМИ ОБУЧАЮЩИХСЯ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Владелец</cp:lastModifiedBy>
  <cp:revision>45</cp:revision>
  <dcterms:created xsi:type="dcterms:W3CDTF">2021-11-06T13:40:45Z</dcterms:created>
  <dcterms:modified xsi:type="dcterms:W3CDTF">2023-11-11T12:25:48Z</dcterms:modified>
</cp:coreProperties>
</file>