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ADDFD5-749E-41B5-BB46-024DF83398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092F6E-C178-450A-91C1-61BD7DBD18B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 ДОШКОЛЬНОГО ОБРАЗОВАНИЯ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20888"/>
            <a:ext cx="7602048" cy="382751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БЮДЖЕТНОГО ДОШКОЛЬНОГО ОБРАЗОВАТЕЛЬНОГО УЧРЕЖДЕНИЯ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ДЕТСКИЙ САД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№11 КОМПЕНСИРУЮЩЕГО ВИДА КРАСНОГВАРДЕЙСКОГО РАЙОНА САНКТ-ПЕТЕРБУРГА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8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7344816" cy="13409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 ДОШКОЛЬНОГО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7704856" cy="30018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 является документом, представляющим модель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Разработана на основе нормативных документов: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Конвенция ООН о правах ребёнка, 1989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 РФ  от 29.12.2012  №273-ФЗ «Об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образовании в Российской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РФ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 17.10.2013 № 1155 «Об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утверждении федерального государственного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стандарта дошкольного образования» (ФГОС ДО)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РФ от 25.11.2022 №1028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федеральной образовательной программы дошкольного образования» (ФОП ДО)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 Главного  государственного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санитарного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врача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РФ от 28 сентября 2020 г. № 28 «Об утверждении санитарных правил СП 2.4.3648-20 «Санитарно- эпидемиологические требования к организациям воспитания и обучения, отдыха и оздоровления детей и молодежи»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5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 ПРОГРАММЕ (ОП ДО)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848872" cy="4800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 </a:t>
            </a:r>
            <a:r>
              <a:rPr lang="ru-RU" b="1" dirty="0" smtClean="0"/>
              <a:t>Образовательная </a:t>
            </a:r>
            <a:r>
              <a:rPr lang="ru-RU" b="1" dirty="0"/>
              <a:t>программа дошкольного образования (ОП ДО</a:t>
            </a:r>
            <a:r>
              <a:rPr lang="ru-RU" b="1" dirty="0" smtClean="0"/>
              <a:t>) – это </a:t>
            </a:r>
            <a:r>
              <a:rPr lang="ru-RU" b="1" dirty="0"/>
              <a:t>программа психолого-педагогической поддержки социализации и индивидуализации ребенка. Обеспечивает разностороннее развитие детей раннего и дошкольного возраста по основным направлениям </a:t>
            </a:r>
            <a:r>
              <a:rPr lang="ru-RU" b="1" dirty="0" smtClean="0"/>
              <a:t>развития: социально-коммуникативному</a:t>
            </a:r>
            <a:r>
              <a:rPr lang="ru-RU" b="1" dirty="0"/>
              <a:t>, познавательному, речевому, </a:t>
            </a:r>
            <a:r>
              <a:rPr lang="ru-RU" b="1" dirty="0" smtClean="0"/>
              <a:t>художественно-эстетическому </a:t>
            </a:r>
            <a:r>
              <a:rPr lang="ru-RU" b="1" dirty="0"/>
              <a:t>и физическому.</a:t>
            </a:r>
          </a:p>
          <a:p>
            <a:r>
              <a:rPr lang="ru-RU" b="1" dirty="0" smtClean="0"/>
              <a:t>Целью </a:t>
            </a:r>
            <a:r>
              <a:rPr lang="ru-RU" b="1" dirty="0"/>
              <a:t>программы является разностороннее развитие ребенка в период дошкольного детства с учетом возрастных и индивидуальных особенностей на основе </a:t>
            </a:r>
            <a:r>
              <a:rPr lang="ru-RU" b="1" dirty="0" smtClean="0"/>
              <a:t>духовно-нравственных </a:t>
            </a:r>
            <a:r>
              <a:rPr lang="ru-RU" b="1" dirty="0"/>
              <a:t>ценностей российского народа, исторических и национально-культурных традиций.</a:t>
            </a:r>
          </a:p>
          <a:p>
            <a:r>
              <a:rPr lang="ru-RU" b="1" dirty="0" smtClean="0"/>
              <a:t>Программа </a:t>
            </a:r>
            <a:r>
              <a:rPr lang="ru-RU" b="1" dirty="0"/>
              <a:t>реализует образовательную деятельность обучающихся в возрасте от </a:t>
            </a:r>
            <a:r>
              <a:rPr lang="ru-RU" b="1" dirty="0" smtClean="0"/>
              <a:t> 2 до </a:t>
            </a:r>
            <a:r>
              <a:rPr lang="ru-RU" b="1" dirty="0"/>
              <a:t>7 лет, работу по воспитанию, формированию и развитию личности дошкольников с учётом их индивидуальных способностей и возможностей.</a:t>
            </a:r>
          </a:p>
          <a:p>
            <a:r>
              <a:rPr lang="ru-RU" b="1" dirty="0" smtClean="0"/>
              <a:t>Программа </a:t>
            </a:r>
            <a:r>
              <a:rPr lang="ru-RU" b="1" dirty="0"/>
              <a:t>предлагает образовательное содержание, соответствующее познавательным интересам современного ребенка и обеспечивает достижение воспитанниками готовности к школе.</a:t>
            </a:r>
          </a:p>
          <a:p>
            <a:endParaRPr lang="ru-RU" b="1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2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ПРОГРАММЕ (ОП ДО)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Структура реализуемой Программы, соответствует требованиям ФГОС ДО и включает три основных раздела – целевой, содержательный и организационный, в каждом из них предусматривается обязательная часть и часть, формируемая участниками образовательных отношений и дополнительный раздел Программы – текст её краткой презентации.</a:t>
            </a:r>
          </a:p>
          <a:p>
            <a:r>
              <a:rPr lang="ru-RU" dirty="0"/>
              <a:t>Компонентом Программы является рабочая программа воспитания. Её концепция основывается на базовых ценностях воспитания, заложенных в определении «воспитания», содержащемся в ФЗ РФ от 29.12.2012 №273 «Об образовании в Российской Федерации». Программа воспитания строится на основе духовно-нравственных и социокультурных ценностей и принятых в обществе правил, и норм поведения в интересах человека, семьи, общества и руководствуется принципами дошкольного образования, определенными ФГОС ДО.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3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Режим </a:t>
            </a:r>
            <a:r>
              <a:rPr lang="ru-RU" dirty="0"/>
              <a:t>работы - пятидневный с 7.00 до 19.00, выходные –</a:t>
            </a:r>
          </a:p>
          <a:p>
            <a:pPr marL="82296" indent="0">
              <a:buNone/>
            </a:pPr>
            <a:r>
              <a:rPr lang="ru-RU" dirty="0"/>
              <a:t>суббота, воскресенье, праздничные дни</a:t>
            </a:r>
          </a:p>
          <a:p>
            <a:r>
              <a:rPr lang="ru-RU" dirty="0" smtClean="0"/>
              <a:t>ДОУ </a:t>
            </a:r>
            <a:r>
              <a:rPr lang="ru-RU" dirty="0"/>
              <a:t>укомплектовано руководящими и педагогическим кадрами, обслуживающим персоналом.</a:t>
            </a:r>
          </a:p>
          <a:p>
            <a:r>
              <a:rPr lang="ru-RU" dirty="0" smtClean="0"/>
              <a:t>Реализация  </a:t>
            </a:r>
            <a:r>
              <a:rPr lang="ru-RU" dirty="0"/>
              <a:t>программы  осуществляется  в  </a:t>
            </a:r>
            <a:r>
              <a:rPr lang="ru-RU" dirty="0" smtClean="0"/>
              <a:t>группах общеразвивающей </a:t>
            </a:r>
            <a:r>
              <a:rPr lang="ru-RU" dirty="0"/>
              <a:t>направленности</a:t>
            </a:r>
          </a:p>
          <a:p>
            <a:r>
              <a:rPr lang="ru-RU" dirty="0" smtClean="0"/>
              <a:t>Основной </a:t>
            </a:r>
            <a:r>
              <a:rPr lang="ru-RU" dirty="0"/>
              <a:t>срок реализации программы – 5 лет</a:t>
            </a:r>
          </a:p>
          <a:p>
            <a:r>
              <a:rPr lang="ru-RU" dirty="0" smtClean="0"/>
              <a:t>Язык </a:t>
            </a:r>
            <a:r>
              <a:rPr lang="ru-RU" dirty="0"/>
              <a:t>обучения – русский</a:t>
            </a:r>
          </a:p>
          <a:p>
            <a:r>
              <a:rPr lang="ru-RU" dirty="0" smtClean="0"/>
              <a:t>С </a:t>
            </a:r>
            <a:r>
              <a:rPr lang="ru-RU" dirty="0"/>
              <a:t>детьми организуются разные виды деятельности в соответствии с возрастом, в группах и на прогулке, в музыкальном и физкультурном </a:t>
            </a:r>
            <a:r>
              <a:rPr lang="ru-RU" dirty="0" smtClean="0"/>
              <a:t>зале, </a:t>
            </a:r>
            <a:r>
              <a:rPr lang="ru-RU" dirty="0"/>
              <a:t>бассейне</a:t>
            </a:r>
          </a:p>
          <a:p>
            <a:r>
              <a:rPr lang="ru-RU" dirty="0" smtClean="0"/>
              <a:t>На </a:t>
            </a:r>
            <a:r>
              <a:rPr lang="ru-RU" dirty="0"/>
              <a:t>территории ДОУ имеются игровые прогулочные площадки для всех групп, спортивная площадка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68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64096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ПЕДАГОГИЧЕСКОГО</a:t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КОЛЛЕКТИВА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832648"/>
          </a:xfrm>
        </p:spPr>
        <p:txBody>
          <a:bodyPr>
            <a:normAutofit fontScale="25000" lnSpcReduction="20000"/>
          </a:bodyPr>
          <a:lstStyle/>
          <a:p>
            <a:pPr marL="82296" indent="0" algn="ctr">
              <a:buNone/>
            </a:pPr>
            <a:r>
              <a:rPr lang="ru-RU" sz="7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 является активным участником образовательного процесса ДОУ</a:t>
            </a: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72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sz="64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взаимодействия</a:t>
            </a:r>
            <a:r>
              <a:rPr lang="ru-RU" sz="6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формирования позиции сотрудничества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педагогов и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родителей (законных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представителей) воспитанников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ru-RU" sz="64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родителей о деятельности ДОУ;</a:t>
            </a: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оддержка в воспитании детей, охране и укреплении их здоровья; вовлечение в образовательную деятельность, 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образовательных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инициатив семьи;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обсуждение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вопросов, связанных с реализацией ОП ДО. </a:t>
            </a:r>
            <a:endParaRPr lang="ru-RU" sz="64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64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64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взаимодействия: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Беседы  Консультации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Мастер-классы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Конкурсы 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Досуги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Родительские собрания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Выставки 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Памятки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родителей  Папки-передвижки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стенды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детского сада </a:t>
            </a:r>
            <a:endParaRPr lang="ru-RU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Тематические акции</a:t>
            </a:r>
          </a:p>
          <a:p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17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319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ОБРАЗОВАТЕЛЬНАЯ ПРОГРАММА ДОШКОЛЬНОГО ОБРАЗОВАНИЯ</vt:lpstr>
      <vt:lpstr> ОБРАЗОВАТЕЛЬНАЯ ПРОГРАММА ДОШКОЛЬНОГО ОБРАЗОВАНИЯ</vt:lpstr>
      <vt:lpstr>О ПРОГРАММЕ (ОП ДО) </vt:lpstr>
      <vt:lpstr>О ПРОГРАММЕ (ОП ДО) </vt:lpstr>
      <vt:lpstr>УСЛОВИЯ РЕАЛИЗАЦИИ ОП ДО</vt:lpstr>
      <vt:lpstr> ВЗАИМОДЕЙСТВИЕ ПЕДАГОГИЧЕСКОГО КОЛЛЕКТИВА С СЕМЬЯМИ ВОСПИТАННИКОВ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Таня</dc:creator>
  <cp:lastModifiedBy>Таня</cp:lastModifiedBy>
  <cp:revision>5</cp:revision>
  <dcterms:created xsi:type="dcterms:W3CDTF">2024-10-17T09:05:45Z</dcterms:created>
  <dcterms:modified xsi:type="dcterms:W3CDTF">2024-10-17T09:50:26Z</dcterms:modified>
</cp:coreProperties>
</file>