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6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ADDFD5-749E-41B5-BB46-024DF83398FA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092F6E-C178-450A-91C1-61BD7DBD18B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ADDFD5-749E-41B5-BB46-024DF83398FA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092F6E-C178-450A-91C1-61BD7DBD18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ADDFD5-749E-41B5-BB46-024DF83398FA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092F6E-C178-450A-91C1-61BD7DBD18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ADDFD5-749E-41B5-BB46-024DF83398FA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092F6E-C178-450A-91C1-61BD7DBD18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ADDFD5-749E-41B5-BB46-024DF83398FA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092F6E-C178-450A-91C1-61BD7DBD18B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ADDFD5-749E-41B5-BB46-024DF83398FA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092F6E-C178-450A-91C1-61BD7DBD18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ADDFD5-749E-41B5-BB46-024DF83398FA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092F6E-C178-450A-91C1-61BD7DBD18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ADDFD5-749E-41B5-BB46-024DF83398FA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092F6E-C178-450A-91C1-61BD7DBD18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ADDFD5-749E-41B5-BB46-024DF83398FA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092F6E-C178-450A-91C1-61BD7DBD18BD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ADDFD5-749E-41B5-BB46-024DF83398FA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092F6E-C178-450A-91C1-61BD7DBD18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ADDFD5-749E-41B5-BB46-024DF83398FA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092F6E-C178-450A-91C1-61BD7DBD18B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EADDFD5-749E-41B5-BB46-024DF83398FA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8092F6E-C178-450A-91C1-61BD7DBD18BD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692696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ОБРАЗОВАТЕЛЬНАЯ ПРОГРАММА ДОШКОЛЬНОГО ОБРАЗОВАНИЯ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2420888"/>
            <a:ext cx="7602048" cy="3827512"/>
          </a:xfrm>
        </p:spPr>
        <p:txBody>
          <a:bodyPr/>
          <a:lstStyle/>
          <a:p>
            <a:pPr algn="ctr"/>
            <a:r>
              <a:rPr lang="ru-RU" sz="28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ГОСУДАРСТВЕННОГО БЮДЖЕТНОГО ДОШКОЛЬНОГО ОБРАЗОВАТЕЛЬНОГО УЧРЕЖДЕНИЯ</a:t>
            </a:r>
            <a:br>
              <a:rPr lang="ru-RU" sz="28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ДЕТСКИЙ САД </a:t>
            </a:r>
            <a:r>
              <a:rPr lang="ru-RU" sz="28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№11 КОМПЕНСИРУЮЩЕГО ВИДА КРАСНОГВАРДЕЙСКОГО РАЙОНА САНКТ-ПЕТЕРБУРГА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589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764704"/>
            <a:ext cx="7344816" cy="134091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/>
            </a:r>
            <a:br>
              <a:rPr lang="ru-RU" b="1" dirty="0"/>
            </a:b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ОБРАЗОВАТЕЛЬНАЯ ПРОГРАММА ДОШКОЛЬНОГО 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ОБРАЗОВАНИЯ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2852936"/>
            <a:ext cx="7704856" cy="3001888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Программа  является документом, представляющим модель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образовательной деятельности.</a:t>
            </a:r>
            <a:b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u="sng" dirty="0">
                <a:latin typeface="Arial" panose="020B0604020202020204" pitchFamily="34" charset="0"/>
                <a:cs typeface="Arial" panose="020B0604020202020204" pitchFamily="34" charset="0"/>
              </a:rPr>
              <a:t>Разработана на основе нормативных документов: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Конвенция ООН о правах ребёнка, 1989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 РФ  от 29.12.2012  №273-ФЗ «Об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образовании в Российской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Федерации»</a:t>
            </a:r>
            <a:b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Приказ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Минобрнауки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РФ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от 17.10.2013 № 1155 «Об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утверждении федерального государственного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образовательного стандарта дошкольного образования» (ФГОС ДО)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Приказ Министерства просвещения РФ от 25.11.2022 №1028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«Об утверждении федеральной образовательной программы дошкольного образования» (ФОП ДО)</a:t>
            </a:r>
            <a:b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Постановление  Главного  государственного 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санитарного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врача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РФ от 28 сентября 2020 г. № 28 «Об утверждении санитарных правил СП 2.4.3648-20 «Санитарно- эпидемиологические требования к организациям воспитания и обучения, отдыха и оздоровления детей и молодежи»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8858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О ПРОГРАММЕ (ОП ДО)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447800"/>
            <a:ext cx="7848872" cy="4800600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/>
              <a:t> </a:t>
            </a:r>
            <a:r>
              <a:rPr lang="ru-RU" b="1" dirty="0" smtClean="0"/>
              <a:t>Образовательная </a:t>
            </a:r>
            <a:r>
              <a:rPr lang="ru-RU" b="1" dirty="0"/>
              <a:t>программа дошкольного образования (ОП ДО</a:t>
            </a:r>
            <a:r>
              <a:rPr lang="ru-RU" b="1" dirty="0" smtClean="0"/>
              <a:t>) – это </a:t>
            </a:r>
            <a:r>
              <a:rPr lang="ru-RU" b="1" dirty="0"/>
              <a:t>программа психолого-педагогической поддержки социализации и индивидуализации ребенка. Обеспечивает разностороннее развитие детей раннего и дошкольного возраста по основным направлениям </a:t>
            </a:r>
            <a:r>
              <a:rPr lang="ru-RU" b="1" dirty="0" smtClean="0"/>
              <a:t>развития: социально-коммуникативному</a:t>
            </a:r>
            <a:r>
              <a:rPr lang="ru-RU" b="1" dirty="0"/>
              <a:t>, познавательному, речевому, </a:t>
            </a:r>
            <a:r>
              <a:rPr lang="ru-RU" b="1" dirty="0" smtClean="0"/>
              <a:t>художественно-эстетическому </a:t>
            </a:r>
            <a:r>
              <a:rPr lang="ru-RU" b="1" dirty="0"/>
              <a:t>и физическому.</a:t>
            </a:r>
          </a:p>
          <a:p>
            <a:r>
              <a:rPr lang="ru-RU" b="1" dirty="0" smtClean="0"/>
              <a:t>Целью </a:t>
            </a:r>
            <a:r>
              <a:rPr lang="ru-RU" b="1" dirty="0"/>
              <a:t>программы является разностороннее развитие ребенка в период дошкольного детства с учетом возрастных и индивидуальных особенностей на основе </a:t>
            </a:r>
            <a:r>
              <a:rPr lang="ru-RU" b="1" dirty="0" smtClean="0"/>
              <a:t>духовно-нравственных </a:t>
            </a:r>
            <a:r>
              <a:rPr lang="ru-RU" b="1" dirty="0"/>
              <a:t>ценностей российского народа, исторических и национально-культурных традиций.</a:t>
            </a:r>
          </a:p>
          <a:p>
            <a:r>
              <a:rPr lang="ru-RU" b="1" dirty="0" smtClean="0"/>
              <a:t>Программа </a:t>
            </a:r>
            <a:r>
              <a:rPr lang="ru-RU" b="1" dirty="0"/>
              <a:t>реализует образовательную деятельность обучающихся в возрасте от </a:t>
            </a:r>
            <a:r>
              <a:rPr lang="ru-RU" b="1" dirty="0" smtClean="0"/>
              <a:t> 2 до </a:t>
            </a:r>
            <a:r>
              <a:rPr lang="ru-RU" b="1" dirty="0"/>
              <a:t>7 лет, работу по воспитанию, формированию и развитию личности дошкольников с учётом их индивидуальных способностей и возможностей.</a:t>
            </a:r>
          </a:p>
          <a:p>
            <a:r>
              <a:rPr lang="ru-RU" b="1" dirty="0" smtClean="0"/>
              <a:t>Программа </a:t>
            </a:r>
            <a:r>
              <a:rPr lang="ru-RU" b="1" dirty="0"/>
              <a:t>предлагает образовательное содержание, соответствующее познавательным интересам современного ребенка и обеспечивает достижение воспитанниками готовности к школе.</a:t>
            </a:r>
          </a:p>
          <a:p>
            <a:endParaRPr lang="ru-RU" b="1" dirty="0"/>
          </a:p>
          <a:p>
            <a:pPr marL="82296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721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О ПРОГРАММЕ (ОП ДО)</a:t>
            </a:r>
            <a:b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Структура реализуемой Программы, соответствует требованиям ФГОС ДО и включает три основных раздела – целевой, содержательный и организационный, в каждом из них предусматривается обязательная часть и часть, формируемая участниками образовательных отношений и дополнительный раздел Программы – текст её краткой презентации.</a:t>
            </a:r>
          </a:p>
          <a:p>
            <a:r>
              <a:rPr lang="ru-RU" dirty="0"/>
              <a:t>Компонентом Программы является рабочая программа воспитания. Её концепция основывается на базовых ценностях воспитания, заложенных в определении «воспитания», содержащемся в ФЗ РФ от 29.12.2012 №273 «Об образовании в Российской Федерации». Программа воспитания строится на основе духовно-нравственных и социокультурных ценностей и принятых в обществе правил, и норм поведения в интересах человека, семьи, общества и руководствуется принципами дошкольного образования, определенными ФГОС ДО.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533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УСЛОВИЯ РЕАЛИЗАЦИИ ОП ДО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Режим </a:t>
            </a:r>
            <a:r>
              <a:rPr lang="ru-RU" dirty="0"/>
              <a:t>работы - пятидневный с 7.00 до 19.00, выходные –</a:t>
            </a:r>
          </a:p>
          <a:p>
            <a:pPr marL="82296" indent="0">
              <a:buNone/>
            </a:pPr>
            <a:r>
              <a:rPr lang="ru-RU" dirty="0"/>
              <a:t>суббота, воскресенье, праздничные дни</a:t>
            </a:r>
          </a:p>
          <a:p>
            <a:r>
              <a:rPr lang="ru-RU" dirty="0" smtClean="0"/>
              <a:t>ДОУ </a:t>
            </a:r>
            <a:r>
              <a:rPr lang="ru-RU" dirty="0"/>
              <a:t>укомплектовано руководящими и педагогическим кадрами, обслуживающим персоналом.</a:t>
            </a:r>
          </a:p>
          <a:p>
            <a:r>
              <a:rPr lang="ru-RU" dirty="0" smtClean="0"/>
              <a:t>Реализация  </a:t>
            </a:r>
            <a:r>
              <a:rPr lang="ru-RU" dirty="0"/>
              <a:t>программы  осуществляется  в  </a:t>
            </a:r>
            <a:r>
              <a:rPr lang="ru-RU" dirty="0" smtClean="0"/>
              <a:t>группах общеразвивающей </a:t>
            </a:r>
            <a:r>
              <a:rPr lang="ru-RU" dirty="0"/>
              <a:t>направленности</a:t>
            </a:r>
          </a:p>
          <a:p>
            <a:r>
              <a:rPr lang="ru-RU" dirty="0" smtClean="0"/>
              <a:t>Основной </a:t>
            </a:r>
            <a:r>
              <a:rPr lang="ru-RU" dirty="0"/>
              <a:t>срок реализации программы – 5 лет</a:t>
            </a:r>
          </a:p>
          <a:p>
            <a:r>
              <a:rPr lang="ru-RU" dirty="0" smtClean="0"/>
              <a:t>Язык </a:t>
            </a:r>
            <a:r>
              <a:rPr lang="ru-RU" dirty="0"/>
              <a:t>обучения – русский</a:t>
            </a:r>
          </a:p>
          <a:p>
            <a:r>
              <a:rPr lang="ru-RU" dirty="0" smtClean="0"/>
              <a:t>С </a:t>
            </a:r>
            <a:r>
              <a:rPr lang="ru-RU" dirty="0"/>
              <a:t>детьми организуются разные виды деятельности в соответствии с возрастом, в группах и на прогулке, в музыкальном и физкультурном </a:t>
            </a:r>
            <a:r>
              <a:rPr lang="ru-RU" dirty="0" smtClean="0"/>
              <a:t>зале, </a:t>
            </a:r>
            <a:r>
              <a:rPr lang="ru-RU" dirty="0"/>
              <a:t>бассейне</a:t>
            </a:r>
          </a:p>
          <a:p>
            <a:r>
              <a:rPr lang="ru-RU" dirty="0" smtClean="0"/>
              <a:t>На </a:t>
            </a:r>
            <a:r>
              <a:rPr lang="ru-RU" dirty="0"/>
              <a:t>территории ДОУ имеются игровые прогулочные площадки для всех групп, спортивная площадка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0684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864096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ВЗАИМОДЕЙСТВИЕ </a:t>
            </a:r>
            <a:r>
              <a:rPr lang="ru-RU" sz="2700" b="1" dirty="0">
                <a:latin typeface="Arial" panose="020B0604020202020204" pitchFamily="34" charset="0"/>
                <a:cs typeface="Arial" panose="020B0604020202020204" pitchFamily="34" charset="0"/>
              </a:rPr>
              <a:t>ПЕДАГОГИЧЕСКОГО</a:t>
            </a:r>
            <a:br>
              <a:rPr lang="ru-RU" sz="27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700" b="1" dirty="0">
                <a:latin typeface="Arial" panose="020B0604020202020204" pitchFamily="34" charset="0"/>
                <a:cs typeface="Arial" panose="020B0604020202020204" pitchFamily="34" charset="0"/>
              </a:rPr>
              <a:t>КОЛЛЕКТИВА С СЕМЬЯМИ ВОСПИТАННИКОВ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908720"/>
            <a:ext cx="7818072" cy="5832648"/>
          </a:xfrm>
        </p:spPr>
        <p:txBody>
          <a:bodyPr>
            <a:normAutofit fontScale="25000" lnSpcReduction="20000"/>
          </a:bodyPr>
          <a:lstStyle/>
          <a:p>
            <a:pPr marL="82296" indent="0" algn="ctr">
              <a:buNone/>
            </a:pPr>
            <a:r>
              <a:rPr lang="ru-RU" sz="7200" b="1" i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Семья является активным участником образовательного процесса ДОУ</a:t>
            </a:r>
            <a:r>
              <a:rPr lang="ru-RU" sz="7200" b="1" i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7200" b="1" i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 algn="just">
              <a:buNone/>
            </a:pPr>
            <a:r>
              <a:rPr lang="ru-RU" sz="6400" b="1" i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 взаимодействия</a:t>
            </a:r>
            <a:r>
              <a:rPr lang="ru-RU" sz="6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  <a:t>создание условий для формирования позиции сотрудничества </a:t>
            </a:r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педагогов и </a:t>
            </a:r>
            <a: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  <a:t>родителей (законных </a:t>
            </a:r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представителей) воспитанников</a:t>
            </a:r>
            <a: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2296" indent="0">
              <a:buNone/>
            </a:pPr>
            <a:r>
              <a:rPr lang="ru-RU" sz="6400" b="1" i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Задачи:</a:t>
            </a:r>
          </a:p>
          <a:p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информирование </a:t>
            </a:r>
            <a: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  <a:t>родителей о деятельности ДОУ;</a:t>
            </a:r>
          </a:p>
          <a:p>
            <a: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оддержка в воспитании детей, охране и укреплении их здоровья; вовлечение в образовательную деятельность, </a:t>
            </a:r>
          </a:p>
          <a:p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поддержка образовательных </a:t>
            </a:r>
            <a: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  <a:t>инициатив семьи;</a:t>
            </a:r>
          </a:p>
          <a:p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обсуждение </a:t>
            </a:r>
            <a: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  <a:t>вопросов, связанных с реализацией ОП ДО. </a:t>
            </a:r>
            <a:endParaRPr lang="ru-RU" sz="6400" b="1" i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sz="6400" b="1" i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</a:t>
            </a:r>
            <a:r>
              <a:rPr lang="ru-RU" sz="6400" b="1" i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формы взаимодействия:</a:t>
            </a:r>
          </a:p>
          <a:p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Беседы  Консультации</a:t>
            </a:r>
          </a:p>
          <a:p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Мастер-классы</a:t>
            </a:r>
          </a:p>
          <a:p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Конкурсы </a:t>
            </a:r>
          </a:p>
          <a:p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Досуги</a:t>
            </a:r>
          </a:p>
          <a:p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Родительские собрания</a:t>
            </a:r>
          </a:p>
          <a:p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Выставки </a:t>
            </a:r>
          </a:p>
          <a:p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Памятки </a:t>
            </a:r>
            <a: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родителей  Папки-передвижки</a:t>
            </a:r>
            <a: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  <a:t>Информационные стенды</a:t>
            </a:r>
          </a:p>
          <a:p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Сайт </a:t>
            </a:r>
            <a: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  <a:t>детского сада </a:t>
            </a:r>
            <a:endParaRPr lang="ru-RU" sz="6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Тематические акции</a:t>
            </a:r>
          </a:p>
          <a:p>
            <a:r>
              <a:rPr lang="ru-RU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Проекты</a:t>
            </a:r>
            <a:endParaRPr lang="ru-RU" sz="6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11771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44</TotalTime>
  <Words>319</Words>
  <Application>Microsoft Office PowerPoint</Application>
  <PresentationFormat>Экран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Солнцестояние</vt:lpstr>
      <vt:lpstr>ОБРАЗОВАТЕЛЬНАЯ ПРОГРАММА ДОШКОЛЬНОГО ОБРАЗОВАНИЯ</vt:lpstr>
      <vt:lpstr> ОБРАЗОВАТЕЛЬНАЯ ПРОГРАММА ДОШКОЛЬНОГО ОБРАЗОВАНИЯ</vt:lpstr>
      <vt:lpstr>О ПРОГРАММЕ (ОП ДО) </vt:lpstr>
      <vt:lpstr>О ПРОГРАММЕ (ОП ДО) </vt:lpstr>
      <vt:lpstr>УСЛОВИЯ РЕАЛИЗАЦИИ ОП ДО</vt:lpstr>
      <vt:lpstr> ВЗАИМОДЕЙСТВИЕ ПЕДАГОГИЧЕСКОГО КОЛЛЕКТИВА С СЕМЬЯМИ ВОСПИТАННИКОВ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ОБРАЗОВАТЕЛЬНАЯ ПРОГРАММА ДОШКОЛЬНОГО ОБРАЗОВАНИЯ</dc:title>
  <dc:creator>Таня</dc:creator>
  <cp:lastModifiedBy>Таня</cp:lastModifiedBy>
  <cp:revision>5</cp:revision>
  <dcterms:created xsi:type="dcterms:W3CDTF">2024-10-17T09:05:45Z</dcterms:created>
  <dcterms:modified xsi:type="dcterms:W3CDTF">2024-10-17T09:50:26Z</dcterms:modified>
</cp:coreProperties>
</file>